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1" r:id="rId3"/>
    <p:sldId id="259" r:id="rId4"/>
    <p:sldId id="269" r:id="rId5"/>
    <p:sldId id="268" r:id="rId6"/>
    <p:sldId id="260" r:id="rId7"/>
    <p:sldId id="270" r:id="rId8"/>
    <p:sldId id="265" r:id="rId9"/>
    <p:sldId id="271" r:id="rId10"/>
    <p:sldId id="27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562" y="4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custT="1"/>
      <dgm:spPr/>
      <dgm:t>
        <a:bodyPr/>
        <a:lstStyle/>
        <a:p>
          <a:r>
            <a:rPr lang="en-US" sz="2400" b="0" i="0" dirty="0"/>
            <a:t>As water reflects the face,</a:t>
          </a:r>
          <a:br>
            <a:rPr lang="en-US" sz="2400" dirty="0"/>
          </a:br>
          <a:r>
            <a:rPr lang="en-US" sz="2400" b="0" i="0" dirty="0"/>
            <a:t>    so one’s life reflects the heart(Prov 27:19)</a:t>
          </a:r>
          <a:endParaRPr lang="en-US" sz="2400" dirty="0"/>
        </a:p>
      </dgm: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custT="1"/>
      <dgm:spPr/>
      <dgm:t>
        <a:bodyPr/>
        <a:lstStyle/>
        <a:p>
          <a:r>
            <a:rPr lang="en-US" sz="1800" dirty="0">
              <a:latin typeface="Arial" panose="020B0604020202020204" pitchFamily="34" charset="0"/>
              <a:cs typeface="Arial" panose="020B0604020202020204" pitchFamily="34" charset="0"/>
            </a:rPr>
            <a:t>How do we check our heart condition?</a:t>
          </a:r>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A33CDF4-5B94-4B92-9E0A-4DFD4CBFAF2D}">
      <dgm:prSet phldrT="[Text]" custT="1"/>
      <dgm:spPr/>
      <dgm:t>
        <a:bodyPr/>
        <a:lstStyle/>
        <a:p>
          <a:r>
            <a:rPr lang="en-US" sz="1800" b="0" i="0" dirty="0"/>
            <a:t>An honest heart seeks to please God in all things and offend Him in none.” – A. W. </a:t>
          </a:r>
          <a:r>
            <a:rPr lang="en-US" sz="1800" b="0" i="0" dirty="0" err="1"/>
            <a:t>Pink</a:t>
          </a:r>
          <a:r>
            <a:rPr lang="en-US" sz="1800" dirty="0" err="1"/>
            <a:t>ask</a:t>
          </a:r>
          <a:endParaRPr lang="en-US" sz="1800" dirty="0"/>
        </a:p>
      </dgm:t>
    </dgm:pt>
    <dgm:pt modelId="{B7ECB8E0-4CD3-4804-BE8C-5260A5083C57}" type="parTrans" cxnId="{88A87FA6-C1EB-4109-9B9E-2FE10DE80F14}">
      <dgm:prSet/>
      <dgm:spPr/>
      <dgm:t>
        <a:bodyPr/>
        <a:lstStyle/>
        <a:p>
          <a:endParaRPr lang="en-US"/>
        </a:p>
      </dgm:t>
    </dgm:pt>
    <dgm:pt modelId="{D3EF4DE2-351E-4A5C-980A-1BBDC899AAC2}" type="sibTrans" cxnId="{88A87FA6-C1EB-4109-9B9E-2FE10DE80F14}">
      <dgm:prSet/>
      <dgm:spPr/>
      <dgm:t>
        <a:bodyPr/>
        <a:lstStyle/>
        <a:p>
          <a:endParaRPr lang="en-US"/>
        </a:p>
      </dgm:t>
    </dgm:pt>
    <dgm:pt modelId="{B5387FF0-0982-441E-9F8E-19335142671C}">
      <dgm:prSet phldrT="[Text]"/>
      <dgm:spPr/>
      <dgm:t>
        <a:bodyPr/>
        <a:lstStyle/>
        <a:p>
          <a:endParaRPr lang="en-US" dirty="0"/>
        </a:p>
      </dgm:t>
    </dgm:pt>
    <dgm:pt modelId="{0DB486FB-DB2E-4894-89D1-AA4679580390}" type="sibTrans" cxnId="{7F70C7BE-72E8-441E-B7CF-522ADEA91ECB}">
      <dgm:prSet/>
      <dgm:spPr/>
      <dgm:t>
        <a:bodyPr/>
        <a:lstStyle/>
        <a:p>
          <a:endParaRPr lang="en-US"/>
        </a:p>
      </dgm:t>
    </dgm:pt>
    <dgm:pt modelId="{FE9534D2-E5E4-4494-A37E-5724362DB3AC}" type="parTrans" cxnId="{7F70C7BE-72E8-441E-B7CF-522ADEA91ECB}">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 modelId="{78402F6B-48EF-4759-A724-70D8F9DF8CD8}" type="pres">
      <dgm:prSet presAssocID="{B5387FF0-0982-441E-9F8E-19335142671C}" presName="boxAndChildren" presStyleCnt="0"/>
      <dgm:spPr/>
    </dgm:pt>
    <dgm:pt modelId="{092DFBD9-BAC8-47C9-9833-77CD29FDBEED}" type="pres">
      <dgm:prSet presAssocID="{B5387FF0-0982-441E-9F8E-19335142671C}" presName="parentTextBox" presStyleLbl="node1" presStyleIdx="0" presStyleCnt="2"/>
      <dgm:spPr/>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0" presStyleCnt="2"/>
      <dgm:spPr/>
    </dgm:pt>
    <dgm:pt modelId="{A48265CE-F3A3-46DB-9DD2-97590B4DBB84}" type="pres">
      <dgm:prSet presAssocID="{C712D637-7FF1-401C-9304-F85D1B95B226}" presName="arrow" presStyleLbl="node1" presStyleIdx="1" presStyleCnt="2"/>
      <dgm:spPr/>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0" presStyleCnt="2">
        <dgm:presLayoutVars>
          <dgm:bulletEnabled val="1"/>
        </dgm:presLayoutVars>
      </dgm:prSet>
      <dgm:spPr/>
    </dgm:pt>
    <dgm:pt modelId="{3EC7D028-ECEA-492B-A6F1-68E9B57B69C6}" type="pres">
      <dgm:prSet presAssocID="{DA33CDF4-5B94-4B92-9E0A-4DFD4CBFAF2D}" presName="childTextArrow" presStyleLbl="fgAccFollowNode1" presStyleIdx="1" presStyleCnt="2">
        <dgm:presLayoutVars>
          <dgm:bulletEnabled val="1"/>
        </dgm:presLayoutVars>
      </dgm:prSet>
      <dgm:spPr/>
    </dgm:pt>
  </dgm:ptLst>
  <dgm:cxnLst>
    <dgm:cxn modelId="{1D511413-BA69-4C30-A06E-819D3DD30080}" type="presOf" srcId="{743FE7B1-011B-42E6-8768-1EB3E95741FA}" destId="{59FFE57C-E5F2-4FBD-AA4D-8DB27381892F}" srcOrd="0"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9653D664-EC18-40D7-9F5E-3B27A70DCA4D}" srcId="{CD5204CD-6958-4A55-82AA-4AD73B3B6A19}" destId="{C712D637-7FF1-401C-9304-F85D1B95B226}" srcOrd="0" destOrd="0" parTransId="{05E1DD5C-7FEF-48F0-9651-C74D082ACBA9}" sibTransId="{F14B97BF-E90F-4D5A-A42B-6364BCB81249}"/>
    <dgm:cxn modelId="{2F493247-DD71-42E2-BA13-315F9C6D9D25}" type="presOf" srcId="{C712D637-7FF1-401C-9304-F85D1B95B226}" destId="{A48265CE-F3A3-46DB-9DD2-97590B4DBB84}" srcOrd="1" destOrd="0" presId="urn:microsoft.com/office/officeart/2005/8/layout/process4"/>
    <dgm:cxn modelId="{8C9BD688-12E5-4F5A-8BDA-E772A4740AB3}" type="presOf" srcId="{C712D637-7FF1-401C-9304-F85D1B95B226}" destId="{859CA2CA-8A33-4975-9F01-7A3C8BB729DE}" srcOrd="0" destOrd="0" presId="urn:microsoft.com/office/officeart/2005/8/layout/process4"/>
    <dgm:cxn modelId="{6E6CA696-8B54-476F-8D51-CE9ECC050E3A}" type="presOf" srcId="{DA33CDF4-5B94-4B92-9E0A-4DFD4CBFAF2D}" destId="{3EC7D028-ECEA-492B-A6F1-68E9B57B69C6}" srcOrd="0" destOrd="0" presId="urn:microsoft.com/office/officeart/2005/8/layout/process4"/>
    <dgm:cxn modelId="{9C4E309E-1C52-4BC1-9505-26F856D0F103}" type="presOf" srcId="{B5387FF0-0982-441E-9F8E-19335142671C}" destId="{092DFBD9-BAC8-47C9-9833-77CD29FDBEED}" srcOrd="0" destOrd="0" presId="urn:microsoft.com/office/officeart/2005/8/layout/process4"/>
    <dgm:cxn modelId="{88A87FA6-C1EB-4109-9B9E-2FE10DE80F14}" srcId="{C712D637-7FF1-401C-9304-F85D1B95B226}" destId="{DA33CDF4-5B94-4B92-9E0A-4DFD4CBFAF2D}" srcOrd="1" destOrd="0" parTransId="{B7ECB8E0-4CD3-4804-BE8C-5260A5083C57}" sibTransId="{D3EF4DE2-351E-4A5C-980A-1BBDC899AAC2}"/>
    <dgm:cxn modelId="{8F9C94B8-2722-4DFB-8419-922357272B6B}" type="presOf" srcId="{CD5204CD-6958-4A55-82AA-4AD73B3B6A19}" destId="{31D3AE5D-DA06-4E2D-9D68-F5531DFE7C2B}" srcOrd="0" destOrd="0" presId="urn:microsoft.com/office/officeart/2005/8/layout/process4"/>
    <dgm:cxn modelId="{7F70C7BE-72E8-441E-B7CF-522ADEA91ECB}" srcId="{CD5204CD-6958-4A55-82AA-4AD73B3B6A19}" destId="{B5387FF0-0982-441E-9F8E-19335142671C}" srcOrd="1" destOrd="0" parTransId="{FE9534D2-E5E4-4494-A37E-5724362DB3AC}" sibTransId="{0DB486FB-DB2E-4894-89D1-AA4679580390}"/>
    <dgm:cxn modelId="{B4BE2AC6-4128-4C26-9A2F-83FFBAC628C3}" type="presParOf" srcId="{31D3AE5D-DA06-4E2D-9D68-F5531DFE7C2B}" destId="{78402F6B-48EF-4759-A724-70D8F9DF8CD8}" srcOrd="0" destOrd="0" presId="urn:microsoft.com/office/officeart/2005/8/layout/process4"/>
    <dgm:cxn modelId="{869A8C99-C731-4314-9114-EBDB94448C58}" type="presParOf" srcId="{78402F6B-48EF-4759-A724-70D8F9DF8CD8}" destId="{092DFBD9-BAC8-47C9-9833-77CD29FDBEED}" srcOrd="0" destOrd="0" presId="urn:microsoft.com/office/officeart/2005/8/layout/process4"/>
    <dgm:cxn modelId="{DF157FA0-6CFF-475F-B2C1-C14A30CA284D}" type="presParOf" srcId="{31D3AE5D-DA06-4E2D-9D68-F5531DFE7C2B}" destId="{0226793B-92A0-4530-A8D1-D80AF6A16C31}" srcOrd="1" destOrd="0" presId="urn:microsoft.com/office/officeart/2005/8/layout/process4"/>
    <dgm:cxn modelId="{D9B8890F-622F-4EF7-B8C9-501999392107}" type="presParOf" srcId="{31D3AE5D-DA06-4E2D-9D68-F5531DFE7C2B}" destId="{1A669411-1539-46A4-9D6E-2C85E15B0FA6}" srcOrd="2"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 modelId="{5D529EFA-23A6-4C03-8BAF-B0DDF673418B}" type="presParOf" srcId="{DB89CC08-BF2F-4B2E-B88D-22F7BE6ECA5F}" destId="{3EC7D028-ECEA-492B-A6F1-68E9B57B69C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custT="1"/>
      <dgm:spPr/>
      <dgm:t>
        <a:bodyPr/>
        <a:lstStyle/>
        <a:p>
          <a:r>
            <a:rPr lang="en-US" sz="1800" b="0" i="0" dirty="0"/>
            <a:t>Keep thy heart with all diligence; for out of it are the issues of life. Prov 4:23</a:t>
          </a:r>
          <a:endParaRPr lang="en-US" sz="1800" dirty="0"/>
        </a:p>
      </dgm: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custT="1"/>
      <dgm:spPr/>
      <dgm:t>
        <a:bodyPr/>
        <a:lstStyle/>
        <a:p>
          <a:r>
            <a:rPr lang="en-US" sz="2400" dirty="0">
              <a:latin typeface="Arial" panose="020B0604020202020204" pitchFamily="34" charset="0"/>
              <a:cs typeface="Arial" panose="020B0604020202020204" pitchFamily="34" charset="0"/>
            </a:rPr>
            <a:t>How do we guard our hearts?</a:t>
          </a:r>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A33CDF4-5B94-4B92-9E0A-4DFD4CBFAF2D}">
      <dgm:prSet phldrT="[Text]"/>
      <dgm:spPr/>
      <dgm:t>
        <a:bodyPr/>
        <a:lstStyle/>
        <a:p>
          <a:r>
            <a:rPr lang="en-US" b="0" i="0" dirty="0"/>
            <a:t>Listen in silence because if your heart is full of other things you cannot hear the voice of God.”</a:t>
          </a:r>
          <a:endParaRPr lang="en-US" dirty="0"/>
        </a:p>
      </dgm:t>
    </dgm:pt>
    <dgm:pt modelId="{B7ECB8E0-4CD3-4804-BE8C-5260A5083C57}" type="parTrans" cxnId="{88A87FA6-C1EB-4109-9B9E-2FE10DE80F14}">
      <dgm:prSet/>
      <dgm:spPr/>
      <dgm:t>
        <a:bodyPr/>
        <a:lstStyle/>
        <a:p>
          <a:endParaRPr lang="en-US"/>
        </a:p>
      </dgm:t>
    </dgm:pt>
    <dgm:pt modelId="{D3EF4DE2-351E-4A5C-980A-1BBDC899AAC2}" type="sibTrans" cxnId="{88A87FA6-C1EB-4109-9B9E-2FE10DE80F14}">
      <dgm:prSet/>
      <dgm:spPr/>
      <dgm:t>
        <a:bodyPr/>
        <a:lstStyle/>
        <a:p>
          <a:endParaRPr lang="en-US"/>
        </a:p>
      </dgm:t>
    </dgm:pt>
    <dgm:pt modelId="{17ACD041-408C-4E7D-B463-7267D32756A1}">
      <dgm:prSet phldrT="[Text]"/>
      <dgm:spPr>
        <a:blipFill rotWithShape="0">
          <a:blip xmlns:r="http://schemas.openxmlformats.org/officeDocument/2006/relationships" r:embed="rId1"/>
          <a:srcRect/>
          <a:stretch>
            <a:fillRect l="-16000" r="-16000"/>
          </a:stretch>
        </a:blipFill>
      </dgm:spPr>
      <dgm:t>
        <a:bodyPr/>
        <a:lstStyle/>
        <a:p>
          <a:endParaRPr lang="en-US" dirty="0"/>
        </a:p>
      </dgm:t>
    </dgm:pt>
    <dgm:pt modelId="{209FC651-3F8E-4BF8-8C06-328027667041}" type="parTrans" cxnId="{EBCDDEFB-4955-4864-90AB-7D693BE5DA0A}">
      <dgm:prSet/>
      <dgm:spPr/>
      <dgm:t>
        <a:bodyPr/>
        <a:lstStyle/>
        <a:p>
          <a:endParaRPr lang="en-US"/>
        </a:p>
      </dgm:t>
    </dgm:pt>
    <dgm:pt modelId="{A6AA8096-532A-4378-9BB6-B585B46357E5}" type="sibTrans" cxnId="{EBCDDEFB-4955-4864-90AB-7D693BE5DA0A}">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 modelId="{F9F5671E-07A5-40AB-A157-9530AEE5D365}" type="pres">
      <dgm:prSet presAssocID="{17ACD041-408C-4E7D-B463-7267D32756A1}" presName="boxAndChildren" presStyleCnt="0"/>
      <dgm:spPr/>
    </dgm:pt>
    <dgm:pt modelId="{44CFE125-1DC6-43F5-805F-214AFE7E67CA}" type="pres">
      <dgm:prSet presAssocID="{17ACD041-408C-4E7D-B463-7267D32756A1}" presName="parentTextBox" presStyleLbl="node1" presStyleIdx="0" presStyleCnt="2" custScaleY="125420"/>
      <dgm:spPr/>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0" presStyleCnt="2"/>
      <dgm:spPr/>
    </dgm:pt>
    <dgm:pt modelId="{A48265CE-F3A3-46DB-9DD2-97590B4DBB84}" type="pres">
      <dgm:prSet presAssocID="{C712D637-7FF1-401C-9304-F85D1B95B226}" presName="arrow" presStyleLbl="node1" presStyleIdx="1" presStyleCnt="2"/>
      <dgm:spPr/>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0" presStyleCnt="2">
        <dgm:presLayoutVars>
          <dgm:bulletEnabled val="1"/>
        </dgm:presLayoutVars>
      </dgm:prSet>
      <dgm:spPr/>
    </dgm:pt>
    <dgm:pt modelId="{3EC7D028-ECEA-492B-A6F1-68E9B57B69C6}" type="pres">
      <dgm:prSet presAssocID="{DA33CDF4-5B94-4B92-9E0A-4DFD4CBFAF2D}" presName="childTextArrow" presStyleLbl="fgAccFollowNode1" presStyleIdx="1" presStyleCnt="2">
        <dgm:presLayoutVars>
          <dgm:bulletEnabled val="1"/>
        </dgm:presLayoutVars>
      </dgm:prSet>
      <dgm:spPr/>
    </dgm:pt>
  </dgm:ptLst>
  <dgm:cxnLst>
    <dgm:cxn modelId="{1D511413-BA69-4C30-A06E-819D3DD30080}" type="presOf" srcId="{743FE7B1-011B-42E6-8768-1EB3E95741FA}" destId="{59FFE57C-E5F2-4FBD-AA4D-8DB27381892F}" srcOrd="0"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CBCA5E44-EBC8-4C98-9F07-BF68EB343095}" type="presOf" srcId="{17ACD041-408C-4E7D-B463-7267D32756A1}" destId="{44CFE125-1DC6-43F5-805F-214AFE7E67CA}" srcOrd="0" destOrd="0" presId="urn:microsoft.com/office/officeart/2005/8/layout/process4"/>
    <dgm:cxn modelId="{9653D664-EC18-40D7-9F5E-3B27A70DCA4D}" srcId="{CD5204CD-6958-4A55-82AA-4AD73B3B6A19}" destId="{C712D637-7FF1-401C-9304-F85D1B95B226}" srcOrd="0" destOrd="0" parTransId="{05E1DD5C-7FEF-48F0-9651-C74D082ACBA9}" sibTransId="{F14B97BF-E90F-4D5A-A42B-6364BCB81249}"/>
    <dgm:cxn modelId="{2F493247-DD71-42E2-BA13-315F9C6D9D25}" type="presOf" srcId="{C712D637-7FF1-401C-9304-F85D1B95B226}" destId="{A48265CE-F3A3-46DB-9DD2-97590B4DBB84}" srcOrd="1" destOrd="0" presId="urn:microsoft.com/office/officeart/2005/8/layout/process4"/>
    <dgm:cxn modelId="{8C9BD688-12E5-4F5A-8BDA-E772A4740AB3}" type="presOf" srcId="{C712D637-7FF1-401C-9304-F85D1B95B226}" destId="{859CA2CA-8A33-4975-9F01-7A3C8BB729DE}" srcOrd="0" destOrd="0" presId="urn:microsoft.com/office/officeart/2005/8/layout/process4"/>
    <dgm:cxn modelId="{6E6CA696-8B54-476F-8D51-CE9ECC050E3A}" type="presOf" srcId="{DA33CDF4-5B94-4B92-9E0A-4DFD4CBFAF2D}" destId="{3EC7D028-ECEA-492B-A6F1-68E9B57B69C6}" srcOrd="0" destOrd="0" presId="urn:microsoft.com/office/officeart/2005/8/layout/process4"/>
    <dgm:cxn modelId="{88A87FA6-C1EB-4109-9B9E-2FE10DE80F14}" srcId="{C712D637-7FF1-401C-9304-F85D1B95B226}" destId="{DA33CDF4-5B94-4B92-9E0A-4DFD4CBFAF2D}" srcOrd="1" destOrd="0" parTransId="{B7ECB8E0-4CD3-4804-BE8C-5260A5083C57}" sibTransId="{D3EF4DE2-351E-4A5C-980A-1BBDC899AAC2}"/>
    <dgm:cxn modelId="{8F9C94B8-2722-4DFB-8419-922357272B6B}" type="presOf" srcId="{CD5204CD-6958-4A55-82AA-4AD73B3B6A19}" destId="{31D3AE5D-DA06-4E2D-9D68-F5531DFE7C2B}" srcOrd="0" destOrd="0" presId="urn:microsoft.com/office/officeart/2005/8/layout/process4"/>
    <dgm:cxn modelId="{EBCDDEFB-4955-4864-90AB-7D693BE5DA0A}" srcId="{CD5204CD-6958-4A55-82AA-4AD73B3B6A19}" destId="{17ACD041-408C-4E7D-B463-7267D32756A1}" srcOrd="1" destOrd="0" parTransId="{209FC651-3F8E-4BF8-8C06-328027667041}" sibTransId="{A6AA8096-532A-4378-9BB6-B585B46357E5}"/>
    <dgm:cxn modelId="{D20CFB32-39A5-4684-9233-7873E621AA02}" type="presParOf" srcId="{31D3AE5D-DA06-4E2D-9D68-F5531DFE7C2B}" destId="{F9F5671E-07A5-40AB-A157-9530AEE5D365}" srcOrd="0" destOrd="0" presId="urn:microsoft.com/office/officeart/2005/8/layout/process4"/>
    <dgm:cxn modelId="{A4584769-6F5F-48AF-955B-5DD36D02A2D1}" type="presParOf" srcId="{F9F5671E-07A5-40AB-A157-9530AEE5D365}" destId="{44CFE125-1DC6-43F5-805F-214AFE7E67CA}" srcOrd="0" destOrd="0" presId="urn:microsoft.com/office/officeart/2005/8/layout/process4"/>
    <dgm:cxn modelId="{DF157FA0-6CFF-475F-B2C1-C14A30CA284D}" type="presParOf" srcId="{31D3AE5D-DA06-4E2D-9D68-F5531DFE7C2B}" destId="{0226793B-92A0-4530-A8D1-D80AF6A16C31}" srcOrd="1" destOrd="0" presId="urn:microsoft.com/office/officeart/2005/8/layout/process4"/>
    <dgm:cxn modelId="{D9B8890F-622F-4EF7-B8C9-501999392107}" type="presParOf" srcId="{31D3AE5D-DA06-4E2D-9D68-F5531DFE7C2B}" destId="{1A669411-1539-46A4-9D6E-2C85E15B0FA6}" srcOrd="2"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 modelId="{5D529EFA-23A6-4C03-8BAF-B0DDF673418B}" type="presParOf" srcId="{DB89CC08-BF2F-4B2E-B88D-22F7BE6ECA5F}" destId="{3EC7D028-ECEA-492B-A6F1-68E9B57B69C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99C943DF-AAA4-4E2C-A283-FA2BF761F447}">
      <dgm:prSet phldrT="[Text]"/>
      <dgm:spPr/>
      <dgm:t>
        <a:bodyPr/>
        <a:lstStyle/>
        <a:p>
          <a:r>
            <a:rPr lang="en-US" dirty="0"/>
            <a:t>How do we work from our hearts?</a:t>
          </a:r>
        </a:p>
      </dgm:t>
    </dgm:pt>
    <dgm:pt modelId="{20F107AF-35DA-4D25-AB35-B8AD821D3FE7}" type="parTrans" cxnId="{F9232B4D-645E-4C93-A5D6-A89B30504327}">
      <dgm:prSet/>
      <dgm:spPr/>
      <dgm:t>
        <a:bodyPr/>
        <a:lstStyle/>
        <a:p>
          <a:endParaRPr lang="en-US"/>
        </a:p>
      </dgm:t>
    </dgm:pt>
    <dgm:pt modelId="{4802CB64-7B32-458C-A9FF-C35C0A51E69A}" type="sibTrans" cxnId="{F9232B4D-645E-4C93-A5D6-A89B30504327}">
      <dgm:prSet/>
      <dgm:spPr/>
      <dgm:t>
        <a:bodyPr/>
        <a:lstStyle/>
        <a:p>
          <a:endParaRPr lang="en-US"/>
        </a:p>
      </dgm:t>
    </dgm:pt>
    <dgm:pt modelId="{3FE03ED9-3066-4E28-8291-0B1764DC85D6}">
      <dgm:prSet phldrT="[Text]"/>
      <dgm:spPr/>
      <dgm:t>
        <a:bodyPr/>
        <a:lstStyle/>
        <a:p>
          <a:r>
            <a:rPr lang="en-US" b="0" i="0" dirty="0"/>
            <a:t>We must alter our lives in order to alter our hearts, for it is impossible to live one way and pray another</a:t>
          </a:r>
          <a:endParaRPr lang="en-US" dirty="0"/>
        </a:p>
      </dgm:t>
    </dgm:pt>
    <dgm:pt modelId="{70F79093-990B-4C69-A0BC-6E28D692D24F}" type="parTrans" cxnId="{EF7A2011-FCAC-41A8-A305-634BF780B59D}">
      <dgm:prSet/>
      <dgm:spPr/>
      <dgm:t>
        <a:bodyPr/>
        <a:lstStyle/>
        <a:p>
          <a:endParaRPr lang="en-US"/>
        </a:p>
      </dgm:t>
    </dgm:pt>
    <dgm:pt modelId="{2D17DCF5-1F10-4F99-AFA5-9D17F12D0A73}" type="sibTrans" cxnId="{EF7A2011-FCAC-41A8-A305-634BF780B59D}">
      <dgm:prSet/>
      <dgm:spPr/>
      <dgm:t>
        <a:bodyPr/>
        <a:lstStyle/>
        <a:p>
          <a:endParaRPr lang="en-US"/>
        </a:p>
      </dgm:t>
    </dgm:pt>
    <dgm:pt modelId="{C3DC95A2-4D92-42C5-966E-8600E4BA31BD}">
      <dgm:prSet phldrT="[Text]"/>
      <dgm:spPr>
        <a:blipFill rotWithShape="0">
          <a:blip xmlns:r="http://schemas.openxmlformats.org/officeDocument/2006/relationships" r:embed="rId1"/>
          <a:srcRect/>
          <a:stretch>
            <a:fillRect l="-21000" r="-21000"/>
          </a:stretch>
        </a:blipFill>
      </dgm:spPr>
      <dgm:t>
        <a:bodyPr/>
        <a:lstStyle/>
        <a:p>
          <a:endParaRPr lang="en-US" dirty="0"/>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DB6AA457-F75F-415D-BDD5-92045774FE4B}">
      <dgm:prSet phldrT="[Text]" custT="1"/>
      <dgm:spPr/>
      <dgm:t>
        <a:bodyPr/>
        <a:lstStyle/>
        <a:p>
          <a:r>
            <a:rPr lang="en-US" sz="1400" b="0" i="0" dirty="0"/>
            <a:t>Do your best. Work from the heart for your real Master, for God, confident that you’ll get paid in full when you come into your inheritance. Keep in mind always that the ultimate Master you’re serving is Christ.</a:t>
          </a:r>
          <a:endParaRPr lang="en-US" sz="1400" dirty="0"/>
        </a:p>
      </dgm:t>
    </dgm:pt>
    <dgm:pt modelId="{C684833D-85CC-4010-A138-ABC65E139C69}" type="sibTrans" cxnId="{93F76B4F-907D-4630-B1A9-C3BE3C102DFF}">
      <dgm:prSet/>
      <dgm:spPr/>
      <dgm:t>
        <a:bodyPr/>
        <a:lstStyle/>
        <a:p>
          <a:endParaRPr lang="en-US"/>
        </a:p>
      </dgm:t>
    </dgm:pt>
    <dgm:pt modelId="{195DBB62-3C1E-4BED-ADB6-6E31CA6ABD63}" type="parTrans" cxnId="{93F76B4F-907D-4630-B1A9-C3BE3C102DFF}">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 modelId="{127AFF01-F37D-42CC-8885-1689151201CD}" type="pres">
      <dgm:prSet presAssocID="{C3DC95A2-4D92-42C5-966E-8600E4BA31BD}" presName="boxAndChildren" presStyleCnt="0"/>
      <dgm:spPr/>
    </dgm:pt>
    <dgm:pt modelId="{588D9B7D-EC68-4FB0-96F2-2E47AC868059}" type="pres">
      <dgm:prSet presAssocID="{C3DC95A2-4D92-42C5-966E-8600E4BA31BD}" presName="parentTextBox" presStyleLbl="node1" presStyleIdx="0" presStyleCnt="2" custScaleY="125420"/>
      <dgm:spPr/>
    </dgm:pt>
    <dgm:pt modelId="{7F8DEC81-0DCB-4545-8129-1A1632B41B5E}" type="pres">
      <dgm:prSet presAssocID="{C684833D-85CC-4010-A138-ABC65E139C69}" presName="sp" presStyleCnt="0"/>
      <dgm:spPr/>
    </dgm:pt>
    <dgm:pt modelId="{33200553-5A1C-45F1-A422-26ECCEDBD439}" type="pres">
      <dgm:prSet presAssocID="{DB6AA457-F75F-415D-BDD5-92045774FE4B}" presName="arrowAndChildren" presStyleCnt="0"/>
      <dgm:spPr/>
    </dgm:pt>
    <dgm:pt modelId="{7371425A-4D37-4FA7-A21E-1529F4324E45}" type="pres">
      <dgm:prSet presAssocID="{DB6AA457-F75F-415D-BDD5-92045774FE4B}" presName="parentTextArrow" presStyleLbl="node1" presStyleIdx="0" presStyleCnt="2"/>
      <dgm:spPr/>
    </dgm:pt>
    <dgm:pt modelId="{80AD606B-F25E-46DF-B405-18F7D2EAE74A}" type="pres">
      <dgm:prSet presAssocID="{DB6AA457-F75F-415D-BDD5-92045774FE4B}" presName="arrow" presStyleLbl="node1" presStyleIdx="1" presStyleCnt="2" custScaleY="76773"/>
      <dgm:spPr/>
    </dgm:pt>
    <dgm:pt modelId="{72E9B7A5-E5DC-46EA-A30C-DAC09ADD2BF7}" type="pres">
      <dgm:prSet presAssocID="{DB6AA457-F75F-415D-BDD5-92045774FE4B}" presName="descendantArrow" presStyleCnt="0"/>
      <dgm:spPr/>
    </dgm:pt>
    <dgm:pt modelId="{A8E0F749-66B2-490B-99E9-CC106B163B16}" type="pres">
      <dgm:prSet presAssocID="{99C943DF-AAA4-4E2C-A283-FA2BF761F447}" presName="childTextArrow" presStyleLbl="fgAccFollowNode1" presStyleIdx="0" presStyleCnt="2">
        <dgm:presLayoutVars>
          <dgm:bulletEnabled val="1"/>
        </dgm:presLayoutVars>
      </dgm:prSet>
      <dgm:spPr/>
    </dgm:pt>
    <dgm:pt modelId="{A6EE397C-6C28-4128-BFFE-CFF44F70153F}" type="pres">
      <dgm:prSet presAssocID="{3FE03ED9-3066-4E28-8291-0B1764DC85D6}" presName="childTextArrow" presStyleLbl="fgAccFollowNode1" presStyleIdx="1" presStyleCnt="2">
        <dgm:presLayoutVars>
          <dgm:bulletEnabled val="1"/>
        </dgm:presLayoutVars>
      </dgm:prSet>
      <dgm:spPr/>
    </dgm:pt>
  </dgm:ptLst>
  <dgm:cxnLst>
    <dgm:cxn modelId="{EF7A2011-FCAC-41A8-A305-634BF780B59D}" srcId="{DB6AA457-F75F-415D-BDD5-92045774FE4B}" destId="{3FE03ED9-3066-4E28-8291-0B1764DC85D6}" srcOrd="1" destOrd="0" parTransId="{70F79093-990B-4C69-A0BC-6E28D692D24F}" sibTransId="{2D17DCF5-1F10-4F99-AFA5-9D17F12D0A73}"/>
    <dgm:cxn modelId="{0ED8DE1E-44AE-4D6E-B272-36A837D116F5}" type="presOf" srcId="{DB6AA457-F75F-415D-BDD5-92045774FE4B}" destId="{80AD606B-F25E-46DF-B405-18F7D2EAE74A}" srcOrd="1" destOrd="0" presId="urn:microsoft.com/office/officeart/2005/8/layout/process4"/>
    <dgm:cxn modelId="{F9232B4D-645E-4C93-A5D6-A89B30504327}" srcId="{DB6AA457-F75F-415D-BDD5-92045774FE4B}" destId="{99C943DF-AAA4-4E2C-A283-FA2BF761F447}" srcOrd="0" destOrd="0" parTransId="{20F107AF-35DA-4D25-AB35-B8AD821D3FE7}" sibTransId="{4802CB64-7B32-458C-A9FF-C35C0A51E69A}"/>
    <dgm:cxn modelId="{93F76B4F-907D-4630-B1A9-C3BE3C102DFF}" srcId="{CD5204CD-6958-4A55-82AA-4AD73B3B6A19}" destId="{DB6AA457-F75F-415D-BDD5-92045774FE4B}" srcOrd="0" destOrd="0" parTransId="{195DBB62-3C1E-4BED-ADB6-6E31CA6ABD63}" sibTransId="{C684833D-85CC-4010-A138-ABC65E139C69}"/>
    <dgm:cxn modelId="{C5225FAC-9385-411A-BFDD-CA9618BF9F59}" type="presOf" srcId="{C3DC95A2-4D92-42C5-966E-8600E4BA31BD}" destId="{588D9B7D-EC68-4FB0-96F2-2E47AC868059}" srcOrd="0" destOrd="0" presId="urn:microsoft.com/office/officeart/2005/8/layout/process4"/>
    <dgm:cxn modelId="{0CE79BAC-C717-4253-9B80-C8A96B03C6F6}" type="presOf" srcId="{DB6AA457-F75F-415D-BDD5-92045774FE4B}" destId="{7371425A-4D37-4FA7-A21E-1529F4324E45}" srcOrd="0" destOrd="0" presId="urn:microsoft.com/office/officeart/2005/8/layout/process4"/>
    <dgm:cxn modelId="{8F9C94B8-2722-4DFB-8419-922357272B6B}" type="presOf" srcId="{CD5204CD-6958-4A55-82AA-4AD73B3B6A19}" destId="{31D3AE5D-DA06-4E2D-9D68-F5531DFE7C2B}" srcOrd="0" destOrd="0" presId="urn:microsoft.com/office/officeart/2005/8/layout/process4"/>
    <dgm:cxn modelId="{475DCDBB-49D7-4466-968D-3F0CC3924852}" type="presOf" srcId="{99C943DF-AAA4-4E2C-A283-FA2BF761F447}" destId="{A8E0F749-66B2-490B-99E9-CC106B163B16}" srcOrd="0" destOrd="0" presId="urn:microsoft.com/office/officeart/2005/8/layout/process4"/>
    <dgm:cxn modelId="{CAE3D8D7-871D-4B8C-B4F6-79D747E55EE8}" type="presOf" srcId="{3FE03ED9-3066-4E28-8291-0B1764DC85D6}" destId="{A6EE397C-6C28-4128-BFFE-CFF44F70153F}" srcOrd="0" destOrd="0" presId="urn:microsoft.com/office/officeart/2005/8/layout/process4"/>
    <dgm:cxn modelId="{8A476EEB-6A39-4004-AD8C-BD56913E7B26}" srcId="{CD5204CD-6958-4A55-82AA-4AD73B3B6A19}" destId="{C3DC95A2-4D92-42C5-966E-8600E4BA31BD}" srcOrd="1" destOrd="0" parTransId="{F9D94033-59E5-4228-A5F3-6CB272E77E3B}" sibTransId="{A43E3114-C8AC-4F44-952D-8A0D6A8A6B45}"/>
    <dgm:cxn modelId="{598A8450-75AF-481D-9841-1D23F9884FD1}" type="presParOf" srcId="{31D3AE5D-DA06-4E2D-9D68-F5531DFE7C2B}" destId="{127AFF01-F37D-42CC-8885-1689151201CD}" srcOrd="0" destOrd="0" presId="urn:microsoft.com/office/officeart/2005/8/layout/process4"/>
    <dgm:cxn modelId="{DA7B1C90-E6CA-4055-851A-0557606EBDAC}" type="presParOf" srcId="{127AFF01-F37D-42CC-8885-1689151201CD}" destId="{588D9B7D-EC68-4FB0-96F2-2E47AC868059}" srcOrd="0" destOrd="0" presId="urn:microsoft.com/office/officeart/2005/8/layout/process4"/>
    <dgm:cxn modelId="{47EA5B00-FECA-4EA3-8858-020831D68EBC}" type="presParOf" srcId="{31D3AE5D-DA06-4E2D-9D68-F5531DFE7C2B}" destId="{7F8DEC81-0DCB-4545-8129-1A1632B41B5E}" srcOrd="1" destOrd="0" presId="urn:microsoft.com/office/officeart/2005/8/layout/process4"/>
    <dgm:cxn modelId="{F9086655-70F6-4D62-803D-9FB2B9CECBD7}" type="presParOf" srcId="{31D3AE5D-DA06-4E2D-9D68-F5531DFE7C2B}" destId="{33200553-5A1C-45F1-A422-26ECCEDBD439}" srcOrd="2" destOrd="0" presId="urn:microsoft.com/office/officeart/2005/8/layout/process4"/>
    <dgm:cxn modelId="{F9C4E479-1A12-49B4-840E-90ED42B6D93D}" type="presParOf" srcId="{33200553-5A1C-45F1-A422-26ECCEDBD439}" destId="{7371425A-4D37-4FA7-A21E-1529F4324E45}" srcOrd="0" destOrd="0" presId="urn:microsoft.com/office/officeart/2005/8/layout/process4"/>
    <dgm:cxn modelId="{48F1D443-1A01-4371-8854-D60E466CE0B6}" type="presParOf" srcId="{33200553-5A1C-45F1-A422-26ECCEDBD439}" destId="{80AD606B-F25E-46DF-B405-18F7D2EAE74A}" srcOrd="1" destOrd="0" presId="urn:microsoft.com/office/officeart/2005/8/layout/process4"/>
    <dgm:cxn modelId="{BAD9D01B-996C-4986-8FD9-37049CDB92B5}" type="presParOf" srcId="{33200553-5A1C-45F1-A422-26ECCEDBD439}" destId="{72E9B7A5-E5DC-46EA-A30C-DAC09ADD2BF7}" srcOrd="2" destOrd="0" presId="urn:microsoft.com/office/officeart/2005/8/layout/process4"/>
    <dgm:cxn modelId="{C3CD8C6F-29BD-4ADE-A6A3-584D41BCA136}" type="presParOf" srcId="{72E9B7A5-E5DC-46EA-A30C-DAC09ADD2BF7}" destId="{A8E0F749-66B2-490B-99E9-CC106B163B16}" srcOrd="0" destOrd="0" presId="urn:microsoft.com/office/officeart/2005/8/layout/process4"/>
    <dgm:cxn modelId="{3F8AE4D0-C1B9-49A3-9D85-FA13C986C03B}" type="presParOf" srcId="{72E9B7A5-E5DC-46EA-A30C-DAC09ADD2BF7}" destId="{A6EE397C-6C28-4128-BFFE-CFF44F70153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DFBD9-BAC8-47C9-9833-77CD29FDBEED}">
      <dsp:nvSpPr>
        <dsp:cNvPr id="0" name=""/>
        <dsp:cNvSpPr/>
      </dsp:nvSpPr>
      <dsp:spPr>
        <a:xfrm>
          <a:off x="0" y="2749773"/>
          <a:ext cx="6384032" cy="18041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2749773"/>
        <a:ext cx="6384032" cy="1804149"/>
      </dsp:txXfrm>
    </dsp:sp>
    <dsp:sp modelId="{A48265CE-F3A3-46DB-9DD2-97590B4DBB84}">
      <dsp:nvSpPr>
        <dsp:cNvPr id="0" name=""/>
        <dsp:cNvSpPr/>
      </dsp:nvSpPr>
      <dsp:spPr>
        <a:xfrm rot="10800000">
          <a:off x="0" y="2054"/>
          <a:ext cx="6384032" cy="2774781"/>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dirty="0"/>
            <a:t>As water reflects the face,</a:t>
          </a:r>
          <a:br>
            <a:rPr lang="en-US" sz="2400" kern="1200" dirty="0"/>
          </a:br>
          <a:r>
            <a:rPr lang="en-US" sz="2400" b="0" i="0" kern="1200" dirty="0"/>
            <a:t>    so one’s life reflects the heart(Prov 27:19)</a:t>
          </a:r>
          <a:endParaRPr lang="en-US" sz="2400" kern="1200" dirty="0"/>
        </a:p>
      </dsp:txBody>
      <dsp:txXfrm rot="-10800000">
        <a:off x="0" y="2054"/>
        <a:ext cx="6384032" cy="973948"/>
      </dsp:txXfrm>
    </dsp:sp>
    <dsp:sp modelId="{59FFE57C-E5F2-4FBD-AA4D-8DB27381892F}">
      <dsp:nvSpPr>
        <dsp:cNvPr id="0" name=""/>
        <dsp:cNvSpPr/>
      </dsp:nvSpPr>
      <dsp:spPr>
        <a:xfrm>
          <a:off x="0" y="976002"/>
          <a:ext cx="3192016" cy="82965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How do we check our heart condition?</a:t>
          </a:r>
        </a:p>
      </dsp:txBody>
      <dsp:txXfrm>
        <a:off x="0" y="976002"/>
        <a:ext cx="3192016" cy="829659"/>
      </dsp:txXfrm>
    </dsp:sp>
    <dsp:sp modelId="{3EC7D028-ECEA-492B-A6F1-68E9B57B69C6}">
      <dsp:nvSpPr>
        <dsp:cNvPr id="0" name=""/>
        <dsp:cNvSpPr/>
      </dsp:nvSpPr>
      <dsp:spPr>
        <a:xfrm>
          <a:off x="3192016" y="976002"/>
          <a:ext cx="3192016" cy="829659"/>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An honest heart seeks to please God in all things and offend Him in none.” – A. W. </a:t>
          </a:r>
          <a:r>
            <a:rPr lang="en-US" sz="1800" b="0" i="0" kern="1200" dirty="0" err="1"/>
            <a:t>Pink</a:t>
          </a:r>
          <a:r>
            <a:rPr lang="en-US" sz="1800" kern="1200" dirty="0" err="1"/>
            <a:t>ask</a:t>
          </a:r>
          <a:endParaRPr lang="en-US" sz="1800" kern="1200" dirty="0"/>
        </a:p>
      </dsp:txBody>
      <dsp:txXfrm>
        <a:off x="3192016" y="976002"/>
        <a:ext cx="3192016" cy="829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FE125-1DC6-43F5-805F-214AFE7E67CA}">
      <dsp:nvSpPr>
        <dsp:cNvPr id="0" name=""/>
        <dsp:cNvSpPr/>
      </dsp:nvSpPr>
      <dsp:spPr>
        <a:xfrm>
          <a:off x="0" y="2759581"/>
          <a:ext cx="6048672" cy="2271314"/>
        </a:xfrm>
        <a:prstGeom prst="rect">
          <a:avLst/>
        </a:prstGeom>
        <a:blipFill rotWithShape="0">
          <a:blip xmlns:r="http://schemas.openxmlformats.org/officeDocument/2006/relationships" r:embed="rId1"/>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2759581"/>
        <a:ext cx="6048672" cy="2271314"/>
      </dsp:txXfrm>
    </dsp:sp>
    <dsp:sp modelId="{A48265CE-F3A3-46DB-9DD2-97590B4DBB84}">
      <dsp:nvSpPr>
        <dsp:cNvPr id="0" name=""/>
        <dsp:cNvSpPr/>
      </dsp:nvSpPr>
      <dsp:spPr>
        <a:xfrm rot="10800000">
          <a:off x="0" y="1478"/>
          <a:ext cx="6048672" cy="2785267"/>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Keep thy heart with all diligence; for out of it are the issues of life. Prov 4:23</a:t>
          </a:r>
          <a:endParaRPr lang="en-US" sz="1800" kern="1200" dirty="0"/>
        </a:p>
      </dsp:txBody>
      <dsp:txXfrm rot="-10800000">
        <a:off x="0" y="1478"/>
        <a:ext cx="6048672" cy="977628"/>
      </dsp:txXfrm>
    </dsp:sp>
    <dsp:sp modelId="{59FFE57C-E5F2-4FBD-AA4D-8DB27381892F}">
      <dsp:nvSpPr>
        <dsp:cNvPr id="0" name=""/>
        <dsp:cNvSpPr/>
      </dsp:nvSpPr>
      <dsp:spPr>
        <a:xfrm>
          <a:off x="0" y="979107"/>
          <a:ext cx="3024335" cy="8327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How do we guard our hearts?</a:t>
          </a:r>
        </a:p>
      </dsp:txBody>
      <dsp:txXfrm>
        <a:off x="0" y="979107"/>
        <a:ext cx="3024335" cy="832794"/>
      </dsp:txXfrm>
    </dsp:sp>
    <dsp:sp modelId="{3EC7D028-ECEA-492B-A6F1-68E9B57B69C6}">
      <dsp:nvSpPr>
        <dsp:cNvPr id="0" name=""/>
        <dsp:cNvSpPr/>
      </dsp:nvSpPr>
      <dsp:spPr>
        <a:xfrm>
          <a:off x="3024336" y="979107"/>
          <a:ext cx="3024335" cy="832794"/>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Listen in silence because if your heart is full of other things you cannot hear the voice of God.”</a:t>
          </a:r>
          <a:endParaRPr lang="en-US" sz="1600" kern="1200" dirty="0"/>
        </a:p>
      </dsp:txBody>
      <dsp:txXfrm>
        <a:off x="3024336" y="979107"/>
        <a:ext cx="3024335" cy="832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9B7D-EC68-4FB0-96F2-2E47AC868059}">
      <dsp:nvSpPr>
        <dsp:cNvPr id="0" name=""/>
        <dsp:cNvSpPr/>
      </dsp:nvSpPr>
      <dsp:spPr>
        <a:xfrm>
          <a:off x="0" y="2505979"/>
          <a:ext cx="5904656" cy="2695109"/>
        </a:xfrm>
        <a:prstGeom prst="rect">
          <a:avLst/>
        </a:prstGeom>
        <a:blipFill rotWithShape="0">
          <a:blip xmlns:r="http://schemas.openxmlformats.org/officeDocument/2006/relationships" r:embed="rId1"/>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2505979"/>
        <a:ext cx="5904656" cy="2695109"/>
      </dsp:txXfrm>
    </dsp:sp>
    <dsp:sp modelId="{80AD606B-F25E-46DF-B405-18F7D2EAE74A}">
      <dsp:nvSpPr>
        <dsp:cNvPr id="0" name=""/>
        <dsp:cNvSpPr/>
      </dsp:nvSpPr>
      <dsp:spPr>
        <a:xfrm rot="10800000">
          <a:off x="0" y="897"/>
          <a:ext cx="5904656" cy="2537315"/>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dirty="0"/>
            <a:t>Do your best. Work from the heart for your real Master, for God, confident that you’ll get paid in full when you come into your inheritance. Keep in mind always that the ultimate Master you’re serving is Christ.</a:t>
          </a:r>
          <a:endParaRPr lang="en-US" sz="1400" kern="1200" dirty="0"/>
        </a:p>
      </dsp:txBody>
      <dsp:txXfrm rot="-10800000">
        <a:off x="0" y="897"/>
        <a:ext cx="5904656" cy="890597"/>
      </dsp:txXfrm>
    </dsp:sp>
    <dsp:sp modelId="{A8E0F749-66B2-490B-99E9-CC106B163B16}">
      <dsp:nvSpPr>
        <dsp:cNvPr id="0" name=""/>
        <dsp:cNvSpPr/>
      </dsp:nvSpPr>
      <dsp:spPr>
        <a:xfrm>
          <a:off x="0" y="777116"/>
          <a:ext cx="2952328" cy="98818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How do we work from our hearts?</a:t>
          </a:r>
        </a:p>
      </dsp:txBody>
      <dsp:txXfrm>
        <a:off x="0" y="777116"/>
        <a:ext cx="2952328" cy="988182"/>
      </dsp:txXfrm>
    </dsp:sp>
    <dsp:sp modelId="{A6EE397C-6C28-4128-BFFE-CFF44F70153F}">
      <dsp:nvSpPr>
        <dsp:cNvPr id="0" name=""/>
        <dsp:cNvSpPr/>
      </dsp:nvSpPr>
      <dsp:spPr>
        <a:xfrm>
          <a:off x="2952328" y="777116"/>
          <a:ext cx="2952328" cy="988182"/>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We must alter our lives in order to alter our hearts, for it is impossible to live one way and pray another</a:t>
          </a:r>
          <a:endParaRPr lang="en-US" sz="1800" kern="1200" dirty="0"/>
        </a:p>
      </dsp:txBody>
      <dsp:txXfrm>
        <a:off x="2952328" y="777116"/>
        <a:ext cx="2952328" cy="9881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7/26/2022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7/26/2022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7/26/2022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7/26/2022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7/26/2022</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7/26/2022</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7/26/2022</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7/26/2022</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7/26/2022</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7/26/2022</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4098175" cy="2448272"/>
          </a:xfrm>
        </p:spPr>
        <p:txBody>
          <a:bodyPr>
            <a:normAutofit fontScale="90000"/>
          </a:bodyPr>
          <a:lstStyle/>
          <a:p>
            <a:r>
              <a:rPr lang="en-US" dirty="0"/>
              <a:t>THE HEART OF AN EFFECTIVE INTERCESSOR</a:t>
            </a:r>
          </a:p>
        </p:txBody>
      </p:sp>
      <p:sp>
        <p:nvSpPr>
          <p:cNvPr id="3" name="Subtitle 2"/>
          <p:cNvSpPr>
            <a:spLocks noGrp="1"/>
          </p:cNvSpPr>
          <p:nvPr>
            <p:ph type="subTitle" idx="1"/>
          </p:nvPr>
        </p:nvSpPr>
        <p:spPr>
          <a:xfrm>
            <a:off x="335360" y="3933056"/>
            <a:ext cx="4752528" cy="685800"/>
          </a:xfrm>
        </p:spPr>
        <p:txBody>
          <a:bodyPr/>
          <a:lstStyle/>
          <a:p>
            <a:r>
              <a:rPr lang="en-US" b="1" dirty="0">
                <a:solidFill>
                  <a:srgbClr val="002060"/>
                </a:solidFill>
              </a:rPr>
              <a:t>WAILING WOMEN CARIBBEAN TRAINING JULY 26 2022</a:t>
            </a:r>
          </a:p>
        </p:txBody>
      </p:sp>
      <p:sp>
        <p:nvSpPr>
          <p:cNvPr id="4" name="TextBox 3">
            <a:extLst>
              <a:ext uri="{FF2B5EF4-FFF2-40B4-BE49-F238E27FC236}">
                <a16:creationId xmlns:a16="http://schemas.microsoft.com/office/drawing/2014/main" id="{965EFBE7-301A-5AEB-3162-17EA55DC1EAE}"/>
              </a:ext>
            </a:extLst>
          </p:cNvPr>
          <p:cNvSpPr txBox="1"/>
          <p:nvPr/>
        </p:nvSpPr>
        <p:spPr>
          <a:xfrm>
            <a:off x="551384" y="5085184"/>
            <a:ext cx="4176464" cy="1384995"/>
          </a:xfrm>
          <a:prstGeom prst="rect">
            <a:avLst/>
          </a:prstGeom>
          <a:noFill/>
        </p:spPr>
        <p:txBody>
          <a:bodyPr wrap="square" rtlCol="0">
            <a:spAutoFit/>
          </a:bodyPr>
          <a:lstStyle/>
          <a:p>
            <a:r>
              <a:rPr lang="en-US" sz="2800" dirty="0"/>
              <a:t>WORDS FROM THE FATHER’S HEART</a:t>
            </a:r>
          </a:p>
          <a:p>
            <a:r>
              <a:rPr lang="en-US" sz="2800" dirty="0"/>
              <a:t>VOL 3 </a:t>
            </a:r>
            <a:endParaRPr lang="en-BB" sz="2800"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C5743-35CD-8670-9997-DF9A2CED1D31}"/>
              </a:ext>
            </a:extLst>
          </p:cNvPr>
          <p:cNvSpPr>
            <a:spLocks noGrp="1"/>
          </p:cNvSpPr>
          <p:nvPr>
            <p:ph type="title"/>
          </p:nvPr>
        </p:nvSpPr>
        <p:spPr>
          <a:xfrm>
            <a:off x="7464152" y="326720"/>
            <a:ext cx="3932237" cy="1752600"/>
          </a:xfrm>
        </p:spPr>
        <p:txBody>
          <a:bodyPr anchor="b">
            <a:normAutofit/>
          </a:bodyPr>
          <a:lstStyle/>
          <a:p>
            <a:r>
              <a:rPr lang="en-US" dirty="0"/>
              <a:t>WHAT ARE WE CALLED TO DO?</a:t>
            </a:r>
            <a:endParaRPr lang="en-BB" dirty="0"/>
          </a:p>
        </p:txBody>
      </p:sp>
      <p:pic>
        <p:nvPicPr>
          <p:cNvPr id="5122" name="Picture 2" descr="What Does Jeremiah 29:13 Mean?">
            <a:extLst>
              <a:ext uri="{FF2B5EF4-FFF2-40B4-BE49-F238E27FC236}">
                <a16:creationId xmlns:a16="http://schemas.microsoft.com/office/drawing/2014/main" id="{8B5EB4B0-EF3E-D8E7-8A22-97ABF37942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1203020"/>
            <a:ext cx="5943600" cy="44519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7536160" y="3140967"/>
            <a:ext cx="3932237" cy="1752599"/>
          </a:xfrm>
        </p:spPr>
        <p:txBody>
          <a:bodyPr>
            <a:normAutofit/>
          </a:bodyPr>
          <a:lstStyle/>
          <a:p>
            <a:r>
              <a:rPr lang="en-US" dirty="0"/>
              <a:t>“</a:t>
            </a:r>
            <a:r>
              <a:rPr lang="en-US" sz="2000" i="1" dirty="0">
                <a:solidFill>
                  <a:srgbClr val="FFC000"/>
                </a:solidFill>
                <a:latin typeface="Arial" panose="020B0604020202020204" pitchFamily="34" charset="0"/>
                <a:cs typeface="Arial" panose="020B0604020202020204" pitchFamily="34" charset="0"/>
              </a:rPr>
              <a:t>The antidote for the heart is.. IT IS WRITTEN.</a:t>
            </a:r>
          </a:p>
          <a:p>
            <a:r>
              <a:rPr lang="en-US" sz="2000" i="1" dirty="0">
                <a:solidFill>
                  <a:srgbClr val="FFC000"/>
                </a:solidFill>
                <a:latin typeface="Arial" panose="020B0604020202020204" pitchFamily="34" charset="0"/>
                <a:cs typeface="Arial" panose="020B0604020202020204" pitchFamily="34" charset="0"/>
              </a:rPr>
              <a:t>Major battles are fought in the heart.</a:t>
            </a:r>
          </a:p>
        </p:txBody>
      </p:sp>
    </p:spTree>
    <p:extLst>
      <p:ext uri="{BB962C8B-B14F-4D97-AF65-F5344CB8AC3E}">
        <p14:creationId xmlns:p14="http://schemas.microsoft.com/office/powerpoint/2010/main" val="3693768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nchor="ctr">
            <a:normAutofit/>
          </a:bodyPr>
          <a:lstStyle/>
          <a:p>
            <a:r>
              <a:rPr lang="en-US" dirty="0"/>
              <a:t>WHAT OUR FATHER WILL DO WHEN WE ALLOW HIM ACCESS TO  OUR HEARTS</a:t>
            </a:r>
          </a:p>
        </p:txBody>
      </p:sp>
      <p:pic>
        <p:nvPicPr>
          <p:cNvPr id="3074" name="Picture 2" descr="Is It Too Late? – Peace Be With U">
            <a:extLst>
              <a:ext uri="{FF2B5EF4-FFF2-40B4-BE49-F238E27FC236}">
                <a16:creationId xmlns:a16="http://schemas.microsoft.com/office/drawing/2014/main" id="{EA0985F6-FC03-4B7B-A9B4-1F6ED1FA4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a:stretch/>
        </p:blipFill>
        <p:spPr bwMode="auto">
          <a:xfrm>
            <a:off x="1274912" y="1828799"/>
            <a:ext cx="9393088" cy="4696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1398316"/>
            <a:ext cx="7772400" cy="2009228"/>
          </a:xfrm>
        </p:spPr>
        <p:txBody>
          <a:bodyPr/>
          <a:lstStyle/>
          <a:p>
            <a:r>
              <a:rPr lang="en-US" dirty="0"/>
              <a:t>WHAT DOES THE BIBLE SAY ABOUR THE HEART</a:t>
            </a:r>
          </a:p>
        </p:txBody>
      </p:sp>
      <p:pic>
        <p:nvPicPr>
          <p:cNvPr id="5" name="Picture 4">
            <a:extLst>
              <a:ext uri="{FF2B5EF4-FFF2-40B4-BE49-F238E27FC236}">
                <a16:creationId xmlns:a16="http://schemas.microsoft.com/office/drawing/2014/main" id="{2BD8323F-AB87-D25F-9614-09E1F0DCCC89}"/>
              </a:ext>
            </a:extLst>
          </p:cNvPr>
          <p:cNvPicPr>
            <a:picLocks noChangeAspect="1"/>
          </p:cNvPicPr>
          <p:nvPr/>
        </p:nvPicPr>
        <p:blipFill>
          <a:blip r:embed="rId2"/>
          <a:stretch>
            <a:fillRect/>
          </a:stretch>
        </p:blipFill>
        <p:spPr>
          <a:xfrm>
            <a:off x="4511824" y="3789040"/>
            <a:ext cx="2447925" cy="1866900"/>
          </a:xfrm>
          <a:prstGeom prst="rect">
            <a:avLst/>
          </a:prstGeom>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BIBLE SAY ABOUR THE HEART</a:t>
            </a:r>
          </a:p>
        </p:txBody>
      </p:sp>
      <p:sp>
        <p:nvSpPr>
          <p:cNvPr id="3" name="Content Placeholder 2"/>
          <p:cNvSpPr>
            <a:spLocks noGrp="1"/>
          </p:cNvSpPr>
          <p:nvPr>
            <p:ph sz="half" idx="1"/>
          </p:nvPr>
        </p:nvSpPr>
        <p:spPr>
          <a:xfrm>
            <a:off x="479376" y="2221804"/>
            <a:ext cx="4800600" cy="1891408"/>
          </a:xfrm>
          <a:ln w="38100">
            <a:solidFill>
              <a:schemeClr val="accent1">
                <a:lumMod val="60000"/>
                <a:lumOff val="40000"/>
              </a:schemeClr>
            </a:solidFill>
          </a:ln>
        </p:spPr>
        <p:txBody>
          <a:bodyPr>
            <a:normAutofit fontScale="92500" lnSpcReduction="20000"/>
          </a:bodyPr>
          <a:lstStyle/>
          <a:p>
            <a:pPr marL="0" indent="0">
              <a:buNone/>
            </a:pPr>
            <a:r>
              <a:rPr lang="en-US" dirty="0"/>
              <a:t>“ </a:t>
            </a:r>
            <a:r>
              <a:rPr lang="en-US" sz="3200" i="1" dirty="0"/>
              <a:t>It does not matter what work you do and how mean it is , I am interested in the heart with which you  do the work”</a:t>
            </a:r>
            <a:endParaRPr lang="en-US" sz="3200" dirty="0"/>
          </a:p>
          <a:p>
            <a:pPr marL="0" indent="0">
              <a:buNone/>
            </a:pPr>
            <a:endParaRPr lang="en-US" dirty="0"/>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2140982766"/>
              </p:ext>
            </p:extLst>
          </p:nvPr>
        </p:nvGraphicFramePr>
        <p:xfrm>
          <a:off x="5807968" y="1844824"/>
          <a:ext cx="6384032" cy="4555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83086CF-49F8-FFE1-3B30-DF836E0B9020}"/>
              </a:ext>
            </a:extLst>
          </p:cNvPr>
          <p:cNvPicPr>
            <a:picLocks noChangeAspect="1"/>
          </p:cNvPicPr>
          <p:nvPr/>
        </p:nvPicPr>
        <p:blipFill>
          <a:blip r:embed="rId7"/>
          <a:stretch>
            <a:fillRect/>
          </a:stretch>
        </p:blipFill>
        <p:spPr>
          <a:xfrm>
            <a:off x="6672064" y="4581128"/>
            <a:ext cx="3744415" cy="1809070"/>
          </a:xfrm>
          <a:prstGeom prst="rect">
            <a:avLst/>
          </a:prstGeom>
          <a:ln>
            <a:noFill/>
          </a:ln>
          <a:effectLst>
            <a:softEdge rad="112500"/>
          </a:effec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BIBLE SAY ABOUR THE HEART</a:t>
            </a:r>
          </a:p>
        </p:txBody>
      </p:sp>
      <p:sp>
        <p:nvSpPr>
          <p:cNvPr id="3" name="Content Placeholder 2"/>
          <p:cNvSpPr>
            <a:spLocks noGrp="1"/>
          </p:cNvSpPr>
          <p:nvPr>
            <p:ph sz="half" idx="1"/>
          </p:nvPr>
        </p:nvSpPr>
        <p:spPr>
          <a:xfrm>
            <a:off x="551384" y="1825624"/>
            <a:ext cx="4800600" cy="1603376"/>
          </a:xfrm>
          <a:ln w="38100">
            <a:solidFill>
              <a:srgbClr val="00B050"/>
            </a:solidFill>
          </a:ln>
        </p:spPr>
        <p:txBody>
          <a:bodyPr/>
          <a:lstStyle/>
          <a:p>
            <a:pPr marL="0" indent="0">
              <a:buNone/>
            </a:pPr>
            <a:r>
              <a:rPr lang="en-US" dirty="0"/>
              <a:t>“ </a:t>
            </a:r>
            <a:r>
              <a:rPr lang="en-US" i="1" dirty="0"/>
              <a:t>I judge from the intents and motives of your hearts. Your hearts speak and I hear the voice of the heart.</a:t>
            </a:r>
            <a:endParaRPr lang="en-US" dirty="0"/>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2021323732"/>
              </p:ext>
            </p:extLst>
          </p:nvPr>
        </p:nvGraphicFramePr>
        <p:xfrm>
          <a:off x="5735960" y="1825624"/>
          <a:ext cx="6048672"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32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BIBLE SAY ABOUR THE HEART</a:t>
            </a:r>
          </a:p>
        </p:txBody>
      </p:sp>
      <p:sp>
        <p:nvSpPr>
          <p:cNvPr id="3" name="Content Placeholder 2"/>
          <p:cNvSpPr>
            <a:spLocks noGrp="1"/>
          </p:cNvSpPr>
          <p:nvPr>
            <p:ph sz="half" idx="1"/>
          </p:nvPr>
        </p:nvSpPr>
        <p:spPr>
          <a:xfrm>
            <a:off x="623392" y="1825625"/>
            <a:ext cx="4800600" cy="1531367"/>
          </a:xfrm>
          <a:ln w="38100">
            <a:solidFill>
              <a:srgbClr val="002060"/>
            </a:solidFill>
          </a:ln>
        </p:spPr>
        <p:txBody>
          <a:bodyPr>
            <a:normAutofit fontScale="92500"/>
          </a:bodyPr>
          <a:lstStyle/>
          <a:p>
            <a:pPr marL="0" indent="0">
              <a:buNone/>
            </a:pPr>
            <a:r>
              <a:rPr lang="en-US" i="1" dirty="0"/>
              <a:t>“Offer unto me willingly a sacrifice that is acceptable. Your sacrifice comes to me with the motive, intent and relationship from the heart</a:t>
            </a:r>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2804245067"/>
              </p:ext>
            </p:extLst>
          </p:nvPr>
        </p:nvGraphicFramePr>
        <p:xfrm>
          <a:off x="6168008" y="1556792"/>
          <a:ext cx="5904656" cy="520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orking With All Your Heart Quotes. QuotesGram">
            <a:extLst>
              <a:ext uri="{FF2B5EF4-FFF2-40B4-BE49-F238E27FC236}">
                <a16:creationId xmlns:a16="http://schemas.microsoft.com/office/drawing/2014/main" id="{1A74019C-AC6C-AEA6-6383-B5D422B082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464" y="4050805"/>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15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C000"/>
                </a:solidFill>
                <a:effectLst>
                  <a:outerShdw blurRad="38100" dist="38100" dir="2700000" algn="tl">
                    <a:srgbClr val="000000">
                      <a:alpha val="43137"/>
                    </a:srgbClr>
                  </a:outerShdw>
                </a:effectLst>
              </a:rPr>
              <a:t>ISSUES AFFECTING  THE HEART</a:t>
            </a:r>
          </a:p>
        </p:txBody>
      </p:sp>
      <p:sp>
        <p:nvSpPr>
          <p:cNvPr id="3" name="Content Placeholder 2"/>
          <p:cNvSpPr>
            <a:spLocks noGrp="1"/>
          </p:cNvSpPr>
          <p:nvPr>
            <p:ph sz="half" idx="1"/>
          </p:nvPr>
        </p:nvSpPr>
        <p:spPr>
          <a:xfrm>
            <a:off x="335360" y="1844825"/>
            <a:ext cx="4800600" cy="1944216"/>
          </a:xfrm>
          <a:ln w="38100">
            <a:solidFill>
              <a:srgbClr val="FF33CC"/>
            </a:solidFill>
          </a:ln>
        </p:spPr>
        <p:txBody>
          <a:bodyPr/>
          <a:lstStyle/>
          <a:p>
            <a:pPr marL="0" indent="0">
              <a:buNone/>
            </a:pPr>
            <a:r>
              <a:rPr lang="en-US" i="1" dirty="0"/>
              <a:t>“Remove every infiltration, it causes congestion, When the heart is congested and twisted, it affects the FLOW. There is an obstruction, there is no free flow”</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929741055"/>
              </p:ext>
            </p:extLst>
          </p:nvPr>
        </p:nvGraphicFramePr>
        <p:xfrm>
          <a:off x="5447928" y="1844824"/>
          <a:ext cx="6048672" cy="4752528"/>
        </p:xfrm>
        <a:graphic>
          <a:graphicData uri="http://schemas.openxmlformats.org/drawingml/2006/table">
            <a:tbl>
              <a:tblPr firstRow="1" bandRow="1">
                <a:tableStyleId>{08FB837D-C827-4EFA-A057-4D05807E0F7C}</a:tableStyleId>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04692">
                <a:tc>
                  <a:txBody>
                    <a:bodyPr/>
                    <a:lstStyle/>
                    <a:p>
                      <a:pPr algn="ctr"/>
                      <a:r>
                        <a:rPr lang="en-US" sz="2800" b="0" i="0" kern="1200" dirty="0">
                          <a:solidFill>
                            <a:srgbClr val="7030A0"/>
                          </a:solidFill>
                          <a:effectLst/>
                          <a:latin typeface="+mn-lt"/>
                          <a:ea typeface="+mn-ea"/>
                          <a:cs typeface="+mn-cs"/>
                        </a:rPr>
                        <a:t>Jeremiah 17:9-10</a:t>
                      </a:r>
                      <a:endParaRPr lang="en-US" sz="2800" b="0" dirty="0">
                        <a:solidFill>
                          <a:srgbClr val="7030A0"/>
                        </a:solidFill>
                      </a:endParaRPr>
                    </a:p>
                  </a:txBody>
                  <a:tcPr anchor="ctr"/>
                </a:tc>
                <a:tc>
                  <a:txBody>
                    <a:bodyPr/>
                    <a:lstStyle/>
                    <a:p>
                      <a:pPr algn="ctr"/>
                      <a:r>
                        <a:rPr lang="en-US" b="0" dirty="0">
                          <a:solidFill>
                            <a:schemeClr val="tx1"/>
                          </a:solidFill>
                        </a:rPr>
                        <a:t>STATEMENT</a:t>
                      </a:r>
                    </a:p>
                  </a:txBody>
                  <a:tcPr anchor="ctr"/>
                </a:tc>
                <a:extLst>
                  <a:ext uri="{0D108BD9-81ED-4DB2-BD59-A6C34878D82A}">
                    <a16:rowId xmlns:a16="http://schemas.microsoft.com/office/drawing/2014/main" val="10000"/>
                  </a:ext>
                </a:extLst>
              </a:tr>
              <a:tr h="2647836">
                <a:tc>
                  <a:txBody>
                    <a:bodyPr/>
                    <a:lstStyle/>
                    <a:p>
                      <a:pPr algn="ctr"/>
                      <a:r>
                        <a:rPr lang="en-US" sz="2400" b="0" i="0" kern="1200" dirty="0">
                          <a:solidFill>
                            <a:schemeClr val="dk1"/>
                          </a:solidFill>
                          <a:effectLst/>
                          <a:latin typeface="Arial" panose="020B0604020202020204" pitchFamily="34" charset="0"/>
                          <a:ea typeface="+mn-ea"/>
                          <a:cs typeface="Arial" panose="020B0604020202020204" pitchFamily="34" charset="0"/>
                        </a:rPr>
                        <a:t>The heart is deceitful above all things, and desperately sick; who can understand it</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1800" b="0" i="0" kern="1200" dirty="0">
                          <a:solidFill>
                            <a:schemeClr val="dk1"/>
                          </a:solidFill>
                          <a:effectLst/>
                          <a:latin typeface="+mn-lt"/>
                          <a:ea typeface="+mn-ea"/>
                          <a:cs typeface="+mn-cs"/>
                        </a:rPr>
                        <a:t>The heart if man is exceedingly prone to undue and sinful anger, being naturally full of pride and selfishness.</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effectLst>
                  <a:outerShdw blurRad="38100" dist="38100" dir="2700000" algn="tl">
                    <a:srgbClr val="000000">
                      <a:alpha val="43137"/>
                    </a:srgbClr>
                  </a:outerShdw>
                </a:effectLst>
              </a:rPr>
              <a:t>ISSUES AFFECTING  THE HEART</a:t>
            </a:r>
          </a:p>
        </p:txBody>
      </p:sp>
      <p:sp>
        <p:nvSpPr>
          <p:cNvPr id="3" name="Content Placeholder 2"/>
          <p:cNvSpPr>
            <a:spLocks noGrp="1"/>
          </p:cNvSpPr>
          <p:nvPr>
            <p:ph sz="half" idx="1"/>
          </p:nvPr>
        </p:nvSpPr>
        <p:spPr>
          <a:xfrm>
            <a:off x="191344" y="1844824"/>
            <a:ext cx="4800600" cy="1944216"/>
          </a:xfrm>
          <a:ln w="38100">
            <a:solidFill>
              <a:schemeClr val="accent1">
                <a:lumMod val="75000"/>
              </a:schemeClr>
            </a:solidFill>
          </a:ln>
        </p:spPr>
        <p:txBody>
          <a:bodyPr/>
          <a:lstStyle/>
          <a:p>
            <a:pPr marL="0" indent="0">
              <a:buNone/>
            </a:pPr>
            <a:r>
              <a:rPr lang="en-US" i="1" dirty="0"/>
              <a:t>“The man you are made of is in your heart; A wicked man is known by the heart he has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71107000"/>
              </p:ext>
            </p:extLst>
          </p:nvPr>
        </p:nvGraphicFramePr>
        <p:xfrm>
          <a:off x="5663952" y="1665883"/>
          <a:ext cx="6048672" cy="5003477"/>
        </p:xfrm>
        <a:graphic>
          <a:graphicData uri="http://schemas.openxmlformats.org/drawingml/2006/table">
            <a:tbl>
              <a:tblPr firstRow="1" bandRow="1">
                <a:tableStyleId>{08FB837D-C827-4EFA-A057-4D05807E0F7C}</a:tableStyleId>
              </a:tblPr>
              <a:tblGrid>
                <a:gridCol w="3352242">
                  <a:extLst>
                    <a:ext uri="{9D8B030D-6E8A-4147-A177-3AD203B41FA5}">
                      <a16:colId xmlns:a16="http://schemas.microsoft.com/office/drawing/2014/main" val="20000"/>
                    </a:ext>
                  </a:extLst>
                </a:gridCol>
                <a:gridCol w="2696430">
                  <a:extLst>
                    <a:ext uri="{9D8B030D-6E8A-4147-A177-3AD203B41FA5}">
                      <a16:colId xmlns:a16="http://schemas.microsoft.com/office/drawing/2014/main" val="20001"/>
                    </a:ext>
                  </a:extLst>
                </a:gridCol>
              </a:tblGrid>
              <a:tr h="1989561">
                <a:tc>
                  <a:txBody>
                    <a:bodyPr/>
                    <a:lstStyle/>
                    <a:p>
                      <a:pPr algn="ctr"/>
                      <a:r>
                        <a:rPr lang="en-US" sz="2800" b="1" i="0" kern="1200" dirty="0">
                          <a:solidFill>
                            <a:srgbClr val="7030A0"/>
                          </a:solidFill>
                          <a:effectLst>
                            <a:outerShdw blurRad="38100" dist="38100" dir="2700000" algn="tl">
                              <a:srgbClr val="000000">
                                <a:alpha val="43137"/>
                              </a:srgbClr>
                            </a:outerShdw>
                          </a:effectLst>
                          <a:latin typeface="+mn-lt"/>
                          <a:ea typeface="+mn-ea"/>
                          <a:cs typeface="+mn-cs"/>
                        </a:rPr>
                        <a:t>Mark 7:21-23</a:t>
                      </a:r>
                      <a:endParaRPr lang="en-US" sz="2800" b="1" dirty="0">
                        <a:solidFill>
                          <a:srgbClr val="7030A0"/>
                        </a:solidFill>
                        <a:effectLst>
                          <a:outerShdw blurRad="38100" dist="38100" dir="2700000" algn="tl">
                            <a:srgbClr val="000000">
                              <a:alpha val="43137"/>
                            </a:srgbClr>
                          </a:outerShdw>
                        </a:effectLst>
                      </a:endParaRPr>
                    </a:p>
                  </a:txBody>
                  <a:tcPr anchor="ctr"/>
                </a:tc>
                <a:tc>
                  <a:txBody>
                    <a:bodyPr/>
                    <a:lstStyle/>
                    <a:p>
                      <a:pPr algn="ctr"/>
                      <a:r>
                        <a:rPr lang="en-US" b="0" dirty="0">
                          <a:solidFill>
                            <a:schemeClr val="tx1"/>
                          </a:solidFill>
                        </a:rPr>
                        <a:t>STATEMENT</a:t>
                      </a:r>
                    </a:p>
                  </a:txBody>
                  <a:tcPr anchor="ctr"/>
                </a:tc>
                <a:extLst>
                  <a:ext uri="{0D108BD9-81ED-4DB2-BD59-A6C34878D82A}">
                    <a16:rowId xmlns:a16="http://schemas.microsoft.com/office/drawing/2014/main" val="10000"/>
                  </a:ext>
                </a:extLst>
              </a:tr>
              <a:tr h="3013916">
                <a:tc>
                  <a:txBody>
                    <a:bodyPr/>
                    <a:lstStyle/>
                    <a:p>
                      <a:pPr algn="l"/>
                      <a:r>
                        <a:rPr lang="en-US" sz="2000" b="0" i="0" kern="1200" dirty="0">
                          <a:solidFill>
                            <a:schemeClr val="dk1"/>
                          </a:solidFill>
                          <a:effectLst/>
                          <a:latin typeface="+mn-lt"/>
                          <a:ea typeface="+mn-ea"/>
                          <a:cs typeface="+mn-cs"/>
                        </a:rPr>
                        <a:t>For from within, out of the heart of man, come evil thoughts, sexual immorality, theft, murder, adultery, coveting, wickedness, deceit, sensuality, envy, slander, pride, foolishness. All these evil things come from within, and they defile a person.”</a:t>
                      </a:r>
                      <a:endParaRPr lang="en-US" sz="2000" dirty="0"/>
                    </a:p>
                  </a:txBody>
                  <a:tcPr anchor="ctr"/>
                </a:tc>
                <a:tc>
                  <a:txBody>
                    <a:bodyPr/>
                    <a:lstStyle/>
                    <a:p>
                      <a:pPr algn="ctr"/>
                      <a:r>
                        <a:rPr lang="en-US" sz="2000" b="0" i="0" kern="1200" dirty="0">
                          <a:solidFill>
                            <a:srgbClr val="0070C0"/>
                          </a:solidFill>
                          <a:effectLst/>
                          <a:latin typeface="+mn-lt"/>
                          <a:ea typeface="+mn-ea"/>
                          <a:cs typeface="+mn-cs"/>
                        </a:rPr>
                        <a:t>Our depravity, our sin, places us at enmity against God. Because of this, we are guilty before a Just Judge</a:t>
                      </a:r>
                      <a:r>
                        <a:rPr lang="en-US" sz="2000" b="0" i="0" kern="1200" dirty="0">
                          <a:solidFill>
                            <a:srgbClr val="C00000"/>
                          </a:solidFill>
                          <a:effectLst/>
                          <a:latin typeface="+mn-lt"/>
                          <a:ea typeface="+mn-ea"/>
                          <a:cs typeface="+mn-cs"/>
                        </a:rPr>
                        <a:t>.</a:t>
                      </a:r>
                      <a:endParaRPr lang="en-US" sz="2000" dirty="0">
                        <a:solidFill>
                          <a:srgbClr val="C00000"/>
                        </a:solidFill>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4252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64152" y="3278088"/>
            <a:ext cx="3932237" cy="2095127"/>
          </a:xfrm>
        </p:spPr>
        <p:txBody>
          <a:bodyPr>
            <a:normAutofit/>
          </a:bodyPr>
          <a:lstStyle/>
          <a:p>
            <a:r>
              <a:rPr lang="en-US" dirty="0"/>
              <a:t>“</a:t>
            </a:r>
            <a:r>
              <a:rPr lang="en-US" sz="2400" i="1" dirty="0">
                <a:solidFill>
                  <a:srgbClr val="FFFF00"/>
                </a:solidFill>
              </a:rPr>
              <a:t>The consent of  the heart carries the  action.</a:t>
            </a:r>
          </a:p>
          <a:p>
            <a:r>
              <a:rPr lang="en-US" sz="2400" i="1" dirty="0">
                <a:solidFill>
                  <a:srgbClr val="FFFF00"/>
                </a:solidFill>
              </a:rPr>
              <a:t>Remove the blocks of the heart</a:t>
            </a:r>
          </a:p>
        </p:txBody>
      </p:sp>
      <p:sp>
        <p:nvSpPr>
          <p:cNvPr id="5" name="Title 4">
            <a:extLst>
              <a:ext uri="{FF2B5EF4-FFF2-40B4-BE49-F238E27FC236}">
                <a16:creationId xmlns:a16="http://schemas.microsoft.com/office/drawing/2014/main" id="{C5FC5743-35CD-8670-9997-DF9A2CED1D31}"/>
              </a:ext>
            </a:extLst>
          </p:cNvPr>
          <p:cNvSpPr>
            <a:spLocks noGrp="1"/>
          </p:cNvSpPr>
          <p:nvPr>
            <p:ph type="title"/>
          </p:nvPr>
        </p:nvSpPr>
        <p:spPr>
          <a:xfrm>
            <a:off x="7536160" y="455712"/>
            <a:ext cx="3932237" cy="1752600"/>
          </a:xfrm>
        </p:spPr>
        <p:txBody>
          <a:bodyPr/>
          <a:lstStyle/>
          <a:p>
            <a:r>
              <a:rPr lang="en-US" dirty="0"/>
              <a:t>WHAT ARE WE CALLED TO DO?</a:t>
            </a:r>
            <a:endParaRPr lang="en-BB" dirty="0"/>
          </a:p>
        </p:txBody>
      </p:sp>
      <p:pic>
        <p:nvPicPr>
          <p:cNvPr id="8" name="Picture 2" descr="KEEP YOUR HEART CLEAN">
            <a:extLst>
              <a:ext uri="{FF2B5EF4-FFF2-40B4-BE49-F238E27FC236}">
                <a16:creationId xmlns:a16="http://schemas.microsoft.com/office/drawing/2014/main" id="{EBA579DB-8F2C-CC14-5013-2B1D130E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1428192"/>
            <a:ext cx="5345676" cy="3544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FC5743-35CD-8670-9997-DF9A2CED1D31}"/>
              </a:ext>
            </a:extLst>
          </p:cNvPr>
          <p:cNvSpPr>
            <a:spLocks noGrp="1"/>
          </p:cNvSpPr>
          <p:nvPr>
            <p:ph type="title"/>
          </p:nvPr>
        </p:nvSpPr>
        <p:spPr>
          <a:xfrm>
            <a:off x="1066800" y="99220"/>
            <a:ext cx="10058400" cy="1325563"/>
          </a:xfrm>
        </p:spPr>
        <p:txBody>
          <a:bodyPr anchor="ctr">
            <a:normAutofit/>
          </a:bodyPr>
          <a:lstStyle/>
          <a:p>
            <a:r>
              <a:rPr lang="en-US" dirty="0"/>
              <a:t>WHAT ARE WE CALLED TO DO?</a:t>
            </a:r>
            <a:endParaRPr lang="en-BB" dirty="0"/>
          </a:p>
        </p:txBody>
      </p:sp>
      <p:sp>
        <p:nvSpPr>
          <p:cNvPr id="4" name="Text Placeholder 3"/>
          <p:cNvSpPr>
            <a:spLocks noGrp="1"/>
          </p:cNvSpPr>
          <p:nvPr>
            <p:ph sz="half" idx="1"/>
          </p:nvPr>
        </p:nvSpPr>
        <p:spPr>
          <a:xfrm>
            <a:off x="1066800" y="1825625"/>
            <a:ext cx="4800600" cy="2323456"/>
          </a:xfrm>
          <a:ln w="38100">
            <a:solidFill>
              <a:srgbClr val="FF0000"/>
            </a:solidFill>
          </a:ln>
        </p:spPr>
        <p:txBody>
          <a:bodyPr>
            <a:normAutofit/>
          </a:bodyPr>
          <a:lstStyle/>
          <a:p>
            <a:r>
              <a:rPr lang="en-US" dirty="0"/>
              <a:t>“</a:t>
            </a:r>
            <a:r>
              <a:rPr lang="en-US" i="1" dirty="0"/>
              <a:t>If I carry out this operation, will you make a promise that you will not allow sedimentation in your heart again? That you will allow a free passage and will not choke My Spirit?</a:t>
            </a:r>
          </a:p>
        </p:txBody>
      </p:sp>
      <p:pic>
        <p:nvPicPr>
          <p:cNvPr id="4100" name="Picture 4" descr="Matthew 22:37-38, King James Version (KJV) | Greatest commandment, Love the  lord, Jesus quotes">
            <a:extLst>
              <a:ext uri="{FF2B5EF4-FFF2-40B4-BE49-F238E27FC236}">
                <a16:creationId xmlns:a16="http://schemas.microsoft.com/office/drawing/2014/main" id="{BCBCFBED-AC6A-31EE-C8D1-9181A4A990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2104" y="1825623"/>
            <a:ext cx="4699721" cy="4699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03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84</TotalTime>
  <Words>591</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Franklin Gothic Medium</vt:lpstr>
      <vt:lpstr>Medical Design 16x9</vt:lpstr>
      <vt:lpstr>THE HEART OF AN EFFECTIVE INTERCESSOR</vt:lpstr>
      <vt:lpstr>WHAT DOES THE BIBLE SAY ABOUR THE HEART</vt:lpstr>
      <vt:lpstr>WHAT DOES THE BIBLE SAY ABOUR THE HEART</vt:lpstr>
      <vt:lpstr>WHAT DOES THE BIBLE SAY ABOUR THE HEART</vt:lpstr>
      <vt:lpstr>WHAT DOES THE BIBLE SAY ABOUR THE HEART</vt:lpstr>
      <vt:lpstr>ISSUES AFFECTING  THE HEART</vt:lpstr>
      <vt:lpstr>ISSUES AFFECTING  THE HEART</vt:lpstr>
      <vt:lpstr>WHAT ARE WE CALLED TO DO?</vt:lpstr>
      <vt:lpstr>WHAT ARE WE CALLED TO DO?</vt:lpstr>
      <vt:lpstr>WHAT ARE WE CALLED TO DO?</vt:lpstr>
      <vt:lpstr>WHAT OUR FATHER WILL DO WHEN WE ALLOW HIM ACCESS TO  OUR HEARTS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 OF AN EFFECTIVE INTERCESSOR</dc:title>
  <dc:creator>Deputy Principal</dc:creator>
  <cp:lastModifiedBy>Deputy Principal</cp:lastModifiedBy>
  <cp:revision>24</cp:revision>
  <dcterms:created xsi:type="dcterms:W3CDTF">2022-07-26T19:26:24Z</dcterms:created>
  <dcterms:modified xsi:type="dcterms:W3CDTF">2022-07-26T20:51:12Z</dcterms:modified>
</cp:coreProperties>
</file>